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D2E9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CDACA"/>
          </a:solidFill>
        </a:fill>
      </a:tcStyle>
    </a:wholeTbl>
    <a:band2H>
      <a:tcTxStyle b="def" i="def"/>
      <a:tcStyle>
        <a:tcBdr/>
        <a:fill>
          <a:solidFill>
            <a:srgbClr val="E7EDE7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D0CEE9"/>
          </a:solidFill>
        </a:fill>
      </a:tcStyle>
    </a:wholeTbl>
    <a:band2H>
      <a:tcTxStyle b="def" i="def"/>
      <a:tcStyle>
        <a:tcBdr/>
        <a:fill>
          <a:solidFill>
            <a:srgbClr val="E9E8F4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000000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8" name="Shape 10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half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xfrm>
            <a:off x="1270000" y="6667500"/>
            <a:ext cx="10464800" cy="1524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8" name="Shape 38"/>
          <p:cNvSpPr/>
          <p:nvPr>
            <p:ph type="body" sz="half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/>
          </p:nvPr>
        </p:nvSpPr>
        <p:spPr>
          <a:xfrm>
            <a:off x="952500" y="0"/>
            <a:ext cx="11099800" cy="2667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hape 5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4" name="Shape 64"/>
          <p:cNvSpPr/>
          <p:nvPr>
            <p:ph type="body" sz="half" idx="1"/>
          </p:nvPr>
        </p:nvSpPr>
        <p:spPr>
          <a:xfrm>
            <a:off x="952500" y="2452954"/>
            <a:ext cx="5334000" cy="6562192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14044"/>
            <a:ext cx="11099800" cy="22389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452954"/>
            <a:ext cx="11099800" cy="6562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2080953" y="8905522"/>
            <a:ext cx="273608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1.jpeg"/><Relationship Id="rId3" Type="http://schemas.openxmlformats.org/officeDocument/2006/relationships/image" Target="../media/image12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9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image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46339" y="-774039"/>
            <a:ext cx="6068913" cy="10539680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Shape 111"/>
          <p:cNvSpPr/>
          <p:nvPr/>
        </p:nvSpPr>
        <p:spPr>
          <a:xfrm>
            <a:off x="4058568" y="6953249"/>
            <a:ext cx="4444457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Count Basie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image10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7341" y="796825"/>
            <a:ext cx="11618518" cy="8888167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6864070" y="6153148"/>
            <a:ext cx="649016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Miles Davis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image1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05" y="-15660"/>
            <a:ext cx="6897268" cy="97849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image12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82145" y="4235541"/>
            <a:ext cx="6157694" cy="3624180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Shape 143"/>
          <p:cNvSpPr/>
          <p:nvPr/>
        </p:nvSpPr>
        <p:spPr>
          <a:xfrm>
            <a:off x="590574" y="2755899"/>
            <a:ext cx="4787852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28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ART BLAKEY</a:t>
            </a:r>
          </a:p>
        </p:txBody>
      </p:sp>
      <p:sp>
        <p:nvSpPr>
          <p:cNvPr id="144" name="Shape 144"/>
          <p:cNvSpPr/>
          <p:nvPr/>
        </p:nvSpPr>
        <p:spPr>
          <a:xfrm>
            <a:off x="4333530" y="3378198"/>
            <a:ext cx="2610539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27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BILLY HIGGINS</a:t>
            </a:r>
          </a:p>
        </p:txBody>
      </p:sp>
      <p:sp>
        <p:nvSpPr>
          <p:cNvPr id="145" name="Shape 145"/>
          <p:cNvSpPr/>
          <p:nvPr/>
        </p:nvSpPr>
        <p:spPr>
          <a:xfrm>
            <a:off x="6823825" y="6362203"/>
            <a:ext cx="2658356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26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BETTY CARTER</a:t>
            </a:r>
          </a:p>
        </p:txBody>
      </p:sp>
      <p:sp>
        <p:nvSpPr>
          <p:cNvPr id="146" name="Shape 146"/>
          <p:cNvSpPr/>
          <p:nvPr/>
        </p:nvSpPr>
        <p:spPr>
          <a:xfrm>
            <a:off x="10453968" y="6045198"/>
            <a:ext cx="251086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 sz="23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ABBEY LINCOLN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image1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86783" y="104203"/>
            <a:ext cx="6631233" cy="9659494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3026535" y="4413248"/>
            <a:ext cx="4792035" cy="622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 sz="3400">
                <a:solidFill>
                  <a:srgbClr val="535353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José ‘Cheo’ Feliciano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image1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225712" y="0"/>
            <a:ext cx="6553375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2602871" y="4933948"/>
            <a:ext cx="559525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Horace Silver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image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2912" y="-83594"/>
            <a:ext cx="12478975" cy="9920787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Shape 114"/>
          <p:cNvSpPr/>
          <p:nvPr/>
        </p:nvSpPr>
        <p:spPr>
          <a:xfrm>
            <a:off x="3902390" y="6978649"/>
            <a:ext cx="520002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Milton Nascimento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1971" y="-1352703"/>
            <a:ext cx="11200859" cy="11144854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Shape 117"/>
          <p:cNvSpPr/>
          <p:nvPr/>
        </p:nvSpPr>
        <p:spPr>
          <a:xfrm>
            <a:off x="2214034" y="3895871"/>
            <a:ext cx="64088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Sonny Rollins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0793" y="0"/>
            <a:ext cx="11423215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hape 120"/>
          <p:cNvSpPr/>
          <p:nvPr/>
        </p:nvSpPr>
        <p:spPr>
          <a:xfrm>
            <a:off x="-55545" y="4451348"/>
            <a:ext cx="530727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Eddie Palmieri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age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0398" y="-171688"/>
            <a:ext cx="6404005" cy="10096976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Shape 123"/>
          <p:cNvSpPr/>
          <p:nvPr/>
        </p:nvSpPr>
        <p:spPr>
          <a:xfrm>
            <a:off x="5968420" y="5086349"/>
            <a:ext cx="404581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Sarah Vaughan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35631" y="0"/>
            <a:ext cx="7333537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/>
          <p:nvPr/>
        </p:nvSpPr>
        <p:spPr>
          <a:xfrm>
            <a:off x="4071310" y="5162548"/>
            <a:ext cx="486218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Gerry Mulligan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6341783" y="3365274"/>
            <a:ext cx="6659131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Steve McCall</a:t>
            </a:r>
          </a:p>
        </p:txBody>
      </p:sp>
      <p:pic>
        <p:nvPicPr>
          <p:cNvPr id="129" name="image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5856" y="1276783"/>
            <a:ext cx="13076512" cy="8521529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/>
        </p:nvSpPr>
        <p:spPr>
          <a:xfrm>
            <a:off x="5034917" y="4425949"/>
            <a:ext cx="293496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Steve McCall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image8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8210" y="-12700"/>
            <a:ext cx="6008381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Shape 133"/>
          <p:cNvSpPr/>
          <p:nvPr/>
        </p:nvSpPr>
        <p:spPr>
          <a:xfrm>
            <a:off x="2332413" y="4298948"/>
            <a:ext cx="752717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Tito Puente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image9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2294" y="0"/>
            <a:ext cx="7600211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/>
          <p:nvPr/>
        </p:nvSpPr>
        <p:spPr>
          <a:xfrm>
            <a:off x="6443481" y="6089648"/>
            <a:ext cx="55519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b="1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/>
            <a:r>
              <a:t>Israel ‘Cachao’ López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